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9" r:id="rId2"/>
    <p:sldId id="257" r:id="rId3"/>
    <p:sldId id="260" r:id="rId4"/>
    <p:sldId id="261" r:id="rId5"/>
    <p:sldId id="267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0769"/>
    <a:srgbClr val="0F098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785" autoAdjust="0"/>
  </p:normalViewPr>
  <p:slideViewPr>
    <p:cSldViewPr>
      <p:cViewPr varScale="1">
        <p:scale>
          <a:sx n="76" d="100"/>
          <a:sy n="76" d="100"/>
        </p:scale>
        <p:origin x="-120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1E63C-5D66-410F-9493-75EA5C46D0D7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560E21-4FD4-4426-B75C-D112CFBDAA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6213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BCDD2-6FDB-4BDB-A846-ED60489C54B4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726-9C08-4808-A8C5-ABD585ECC7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BCDD2-6FDB-4BDB-A846-ED60489C54B4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726-9C08-4808-A8C5-ABD585ECC7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BCDD2-6FDB-4BDB-A846-ED60489C54B4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726-9C08-4808-A8C5-ABD585ECC7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BCDD2-6FDB-4BDB-A846-ED60489C54B4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726-9C08-4808-A8C5-ABD585ECC7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BCDD2-6FDB-4BDB-A846-ED60489C54B4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726-9C08-4808-A8C5-ABD585ECC7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BCDD2-6FDB-4BDB-A846-ED60489C54B4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726-9C08-4808-A8C5-ABD585ECC7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BCDD2-6FDB-4BDB-A846-ED60489C54B4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726-9C08-4808-A8C5-ABD585ECC7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BCDD2-6FDB-4BDB-A846-ED60489C54B4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726-9C08-4808-A8C5-ABD585ECC7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BCDD2-6FDB-4BDB-A846-ED60489C54B4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726-9C08-4808-A8C5-ABD585ECC7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BCDD2-6FDB-4BDB-A846-ED60489C54B4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726-9C08-4808-A8C5-ABD585ECC7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BCDD2-6FDB-4BDB-A846-ED60489C54B4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726-9C08-4808-A8C5-ABD585ECC7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BCDD2-6FDB-4BDB-A846-ED60489C54B4}" type="datetimeFigureOut">
              <a:rPr lang="ru-RU" smtClean="0"/>
              <a:pPr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A4726-9C08-4808-A8C5-ABD585ECC7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«СОВРЕМЕННАЯ МЕДИЦИНА И ПРАВОСЛАВИЕ – ЧТО МОЖНО, ЧТО НЕЛЬЗЯ?»</a:t>
            </a:r>
            <a:endParaRPr lang="ru-RU" sz="2800" b="1" dirty="0"/>
          </a:p>
        </p:txBody>
      </p:sp>
      <p:pic>
        <p:nvPicPr>
          <p:cNvPr id="1026" name="Picture 2" descr="C:\Users\hp_bs537\Desktop\символ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628800"/>
            <a:ext cx="3024336" cy="4464496"/>
          </a:xfrm>
          <a:prstGeom prst="rect">
            <a:avLst/>
          </a:prstGeom>
          <a:noFill/>
        </p:spPr>
      </p:pic>
      <p:pic>
        <p:nvPicPr>
          <p:cNvPr id="1027" name="Picture 3" descr="C:\Users\hp_bs537\Desktop\крест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13586" y="1600200"/>
            <a:ext cx="3107828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1143000"/>
            <a:ext cx="8229600" cy="1143000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Содержимое 3" descr="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53840"/>
            <a:ext cx="9144000" cy="515032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67544" y="0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7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53840"/>
            <a:ext cx="9144000" cy="515032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67544" y="-243408"/>
            <a:ext cx="8229600" cy="72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53840"/>
            <a:ext cx="9144000" cy="515032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9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53840"/>
            <a:ext cx="9144000" cy="515032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95536" y="-457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1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53840"/>
            <a:ext cx="9144000" cy="515032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67544" y="-22860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1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53840"/>
            <a:ext cx="9144000" cy="515032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5801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1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53840"/>
            <a:ext cx="9144000" cy="515032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1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53840"/>
            <a:ext cx="9144000" cy="515032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24340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1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53840"/>
            <a:ext cx="9144000" cy="515032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5801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53840"/>
            <a:ext cx="9144000" cy="515032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53840"/>
            <a:ext cx="9144000" cy="515032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53840"/>
            <a:ext cx="9144000" cy="51503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12</Words>
  <Application>Microsoft Office PowerPoint</Application>
  <PresentationFormat>Экран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«СОВРЕМЕННАЯ МЕДИЦИНА И ПРАВОСЛАВИЕ – ЧТО МОЖНО, ЧТО НЕЛЬЗЯ?»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Редкие виды эзофагопластики в реконструктивной хирургии пищевода</dc:title>
  <dc:creator>Ruslan</dc:creator>
  <cp:lastModifiedBy>hp_bs537</cp:lastModifiedBy>
  <cp:revision>74</cp:revision>
  <dcterms:created xsi:type="dcterms:W3CDTF">2019-10-11T08:31:16Z</dcterms:created>
  <dcterms:modified xsi:type="dcterms:W3CDTF">2023-11-08T19:30:00Z</dcterms:modified>
</cp:coreProperties>
</file>